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video/unknown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32" r:id="rId1"/>
  </p:sldMasterIdLst>
  <p:notesMasterIdLst>
    <p:notesMasterId r:id="rId12"/>
  </p:notesMasterIdLst>
  <p:handoutMasterIdLst>
    <p:handoutMasterId r:id="rId13"/>
  </p:handoutMasterIdLst>
  <p:sldIdLst>
    <p:sldId id="256" r:id="rId2"/>
    <p:sldId id="260" r:id="rId3"/>
    <p:sldId id="259" r:id="rId4"/>
    <p:sldId id="262" r:id="rId5"/>
    <p:sldId id="261" r:id="rId6"/>
    <p:sldId id="263" r:id="rId7"/>
    <p:sldId id="266" r:id="rId8"/>
    <p:sldId id="264" r:id="rId9"/>
    <p:sldId id="265" r:id="rId10"/>
    <p:sldId id="267" r:id="rId1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97" autoAdjust="0"/>
    <p:restoredTop sz="94747" autoAdjust="0"/>
  </p:normalViewPr>
  <p:slideViewPr>
    <p:cSldViewPr>
      <p:cViewPr>
        <p:scale>
          <a:sx n="125" d="100"/>
          <a:sy n="125" d="100"/>
        </p:scale>
        <p:origin x="-1212" y="-2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100" d="100"/>
          <a:sy n="100" d="100"/>
        </p:scale>
        <p:origin x="-2580" y="-1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6FDD2B-5F3E-4BAA-8799-250E930C1A78}" type="datetimeFigureOut">
              <a:rPr lang="en-US" smtClean="0"/>
              <a:pPr/>
              <a:t>5/13/2013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35A6DE-F661-4CCC-907E-8C3B46FFE7D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344483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0840EB-3B85-44A9-AB37-E1CBD018F808}" type="datetimeFigureOut">
              <a:rPr lang="en-US" smtClean="0"/>
              <a:pPr/>
              <a:t>5/13/2013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3BD44F-18A8-46C3-8E60-05A8A5D6CFF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11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FD9BEE-04D3-43BF-B337-0CE7DEE4C162}" type="datetimeFigureOut">
              <a:rPr lang="en-US" smtClean="0"/>
              <a:pPr/>
              <a:t>5/13/2013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E3CF53-4DFA-4058-9048-A591E5E19B1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40734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FD9BEE-04D3-43BF-B337-0CE7DEE4C162}" type="datetimeFigureOut">
              <a:rPr lang="en-US" smtClean="0"/>
              <a:pPr/>
              <a:t>5/13/2013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E3CF53-4DFA-4058-9048-A591E5E19B1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7152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FD9BEE-04D3-43BF-B337-0CE7DEE4C162}" type="datetimeFigureOut">
              <a:rPr lang="en-US" smtClean="0"/>
              <a:pPr/>
              <a:t>5/13/2013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E3CF53-4DFA-4058-9048-A591E5E19B1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09594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FD9BEE-04D3-43BF-B337-0CE7DEE4C162}" type="datetimeFigureOut">
              <a:rPr lang="en-US" smtClean="0"/>
              <a:pPr/>
              <a:t>5/13/2013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E3CF53-4DFA-4058-9048-A591E5E19B1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28405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FD9BEE-04D3-43BF-B337-0CE7DEE4C162}" type="datetimeFigureOut">
              <a:rPr lang="en-US" smtClean="0"/>
              <a:pPr/>
              <a:t>5/13/2013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E3CF53-4DFA-4058-9048-A591E5E19B1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2604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FD9BEE-04D3-43BF-B337-0CE7DEE4C162}" type="datetimeFigureOut">
              <a:rPr lang="en-US" smtClean="0"/>
              <a:pPr/>
              <a:t>5/13/2013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E3CF53-4DFA-4058-9048-A591E5E19B1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75158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FD9BEE-04D3-43BF-B337-0CE7DEE4C162}" type="datetimeFigureOut">
              <a:rPr lang="en-US" smtClean="0"/>
              <a:pPr/>
              <a:t>5/13/2013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E3CF53-4DFA-4058-9048-A591E5E19B1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13465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FD9BEE-04D3-43BF-B337-0CE7DEE4C162}" type="datetimeFigureOut">
              <a:rPr lang="en-US" smtClean="0"/>
              <a:pPr/>
              <a:t>5/13/2013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E3CF53-4DFA-4058-9048-A591E5E19B1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04885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FD9BEE-04D3-43BF-B337-0CE7DEE4C162}" type="datetimeFigureOut">
              <a:rPr lang="en-US" smtClean="0"/>
              <a:pPr/>
              <a:t>5/13/2013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E3CF53-4DFA-4058-9048-A591E5E19B1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52824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FD9BEE-04D3-43BF-B337-0CE7DEE4C162}" type="datetimeFigureOut">
              <a:rPr lang="en-US" smtClean="0"/>
              <a:pPr/>
              <a:t>5/13/2013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E3CF53-4DFA-4058-9048-A591E5E19B1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6568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FD9BEE-04D3-43BF-B337-0CE7DEE4C162}" type="datetimeFigureOut">
              <a:rPr lang="en-US" smtClean="0"/>
              <a:pPr/>
              <a:t>5/13/2013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E3CF53-4DFA-4058-9048-A591E5E19B1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12511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FD9BEE-04D3-43BF-B337-0CE7DEE4C162}" type="datetimeFigureOut">
              <a:rPr lang="en-US" smtClean="0"/>
              <a:pPr/>
              <a:t>5/13/2013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E3CF53-4DFA-4058-9048-A591E5E19B1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22779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33" r:id="rId1"/>
    <p:sldLayoutId id="2147484034" r:id="rId2"/>
    <p:sldLayoutId id="2147484035" r:id="rId3"/>
    <p:sldLayoutId id="2147484036" r:id="rId4"/>
    <p:sldLayoutId id="2147484037" r:id="rId5"/>
    <p:sldLayoutId id="2147484038" r:id="rId6"/>
    <p:sldLayoutId id="2147484039" r:id="rId7"/>
    <p:sldLayoutId id="2147484040" r:id="rId8"/>
    <p:sldLayoutId id="2147484041" r:id="rId9"/>
    <p:sldLayoutId id="2147484042" r:id="rId10"/>
    <p:sldLayoutId id="214748404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gif"/><Relationship Id="rId1" Type="http://schemas.microsoft.com/office/2007/relationships/media" Target="../media/media1.gif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>
          <a:xfrm>
            <a:off x="722376" y="1820206"/>
            <a:ext cx="7772400" cy="1828800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600" b="1" kern="1200">
                <a:solidFill>
                  <a:schemeClr val="accent1">
                    <a:tint val="88000"/>
                    <a:satMod val="150000"/>
                  </a:schemeClr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endParaRPr lang="en-US" sz="40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12" name="Rectangle 1"/>
          <p:cNvSpPr>
            <a:spLocks noChangeArrowheads="1"/>
          </p:cNvSpPr>
          <p:nvPr/>
        </p:nvSpPr>
        <p:spPr bwMode="auto">
          <a:xfrm>
            <a:off x="3733800" y="5553670"/>
            <a:ext cx="5105400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itchFamily="34" charset="0"/>
                <a:cs typeface="Segoe UI" pitchFamily="34" charset="0"/>
              </a:rPr>
              <a:t>@joe_in_denver</a:t>
            </a:r>
          </a:p>
          <a:p>
            <a:pPr algn="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itchFamily="34" charset="0"/>
                <a:cs typeface="Segoe UI" pitchFamily="34" charset="0"/>
              </a:rPr>
              <a:t>joe@volaresystems.com</a:t>
            </a:r>
          </a:p>
          <a:p>
            <a:pPr lvl="0"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itchFamily="34" charset="0"/>
                <a:cs typeface="Segoe UI" pitchFamily="34" charset="0"/>
              </a:rPr>
              <a:t>303-532-5838</a:t>
            </a:r>
            <a:endParaRPr lang="en-US" dirty="0" smtClean="0"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722376" y="1219200"/>
            <a:ext cx="7772400" cy="1828800"/>
          </a:xfrm>
          <a:noFill/>
          <a:ln>
            <a:noFill/>
          </a:ln>
        </p:spPr>
        <p:txBody>
          <a:bodyPr>
            <a:noAutofit/>
          </a:bodyPr>
          <a:lstStyle/>
          <a:p>
            <a:r>
              <a:rPr lang="en-US" sz="6600" cap="none" dirty="0" smtClean="0">
                <a:solidFill>
                  <a:srgbClr val="FFC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 pitchFamily="34" charset="0"/>
                <a:cs typeface="Segoe UI" pitchFamily="34" charset="0"/>
              </a:rPr>
              <a:t>Adding a timeline</a:t>
            </a:r>
            <a:br>
              <a:rPr lang="en-US" sz="6600" cap="none" dirty="0" smtClean="0">
                <a:solidFill>
                  <a:srgbClr val="FFC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 pitchFamily="34" charset="0"/>
                <a:cs typeface="Segoe UI" pitchFamily="34" charset="0"/>
              </a:rPr>
            </a:br>
            <a:r>
              <a:rPr lang="en-US" sz="6600" cap="none" dirty="0" smtClean="0">
                <a:solidFill>
                  <a:srgbClr val="FFC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 pitchFamily="34" charset="0"/>
                <a:cs typeface="Segoe UI" pitchFamily="34" charset="0"/>
              </a:rPr>
              <a:t>to your web app</a:t>
            </a:r>
            <a:endParaRPr lang="en-US" sz="6000" cap="none" dirty="0">
              <a:solidFill>
                <a:srgbClr val="FFC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722376" y="3581400"/>
            <a:ext cx="7772400" cy="1066800"/>
          </a:xfrm>
        </p:spPr>
        <p:txBody>
          <a:bodyPr>
            <a:noAutofit/>
          </a:bodyPr>
          <a:lstStyle/>
          <a:p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itchFamily="34" charset="0"/>
                <a:cs typeface="Segoe UI" pitchFamily="34" charset="0"/>
              </a:rPr>
              <a:t>Joe Wilson, </a:t>
            </a: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egoe UI" pitchFamily="34" charset="0"/>
                <a:cs typeface="Segoe UI" pitchFamily="34" charset="0"/>
              </a:rPr>
              <a:t>Owner</a:t>
            </a:r>
            <a:endParaRPr lang="en-US" sz="2800" dirty="0">
              <a:solidFill>
                <a:schemeClr val="tx1">
                  <a:lumMod val="50000"/>
                  <a:lumOff val="50000"/>
                </a:schemeClr>
              </a:solidFill>
              <a:latin typeface="Segoe UI" pitchFamily="34" charset="0"/>
              <a:cs typeface="Segoe UI" pitchFamily="34" charset="0"/>
            </a:endParaRPr>
          </a:p>
          <a:p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itchFamily="34" charset="0"/>
                <a:cs typeface="Segoe UI" pitchFamily="34" charset="0"/>
              </a:rPr>
              <a:t>Volare Systems, Inc</a:t>
            </a: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egoe UI" pitchFamily="34" charset="0"/>
                <a:cs typeface="Segoe UI" pitchFamily="34" charset="0"/>
              </a:rPr>
              <a:t>.</a:t>
            </a:r>
            <a:endParaRPr lang="en-US" sz="2800" dirty="0">
              <a:solidFill>
                <a:schemeClr val="tx1">
                  <a:lumMod val="50000"/>
                  <a:lumOff val="50000"/>
                </a:schemeClr>
              </a:solidFill>
              <a:latin typeface="Segoe UI" pitchFamily="34" charset="0"/>
              <a:cs typeface="Segoe UI" pitchFamily="34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" y="5286375"/>
            <a:ext cx="1790700" cy="1190625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1"/>
          <p:cNvSpPr>
            <a:spLocks noChangeArrowheads="1"/>
          </p:cNvSpPr>
          <p:nvPr/>
        </p:nvSpPr>
        <p:spPr bwMode="auto">
          <a:xfrm>
            <a:off x="3733800" y="5553670"/>
            <a:ext cx="5105400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itchFamily="34" charset="0"/>
                <a:cs typeface="Segoe UI" pitchFamily="34" charset="0"/>
              </a:rPr>
              <a:t>@joe_in_denver</a:t>
            </a:r>
          </a:p>
          <a:p>
            <a:pPr algn="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itchFamily="34" charset="0"/>
                <a:cs typeface="Segoe UI" pitchFamily="34" charset="0"/>
              </a:rPr>
              <a:t>joe@volaresystems.com</a:t>
            </a:r>
          </a:p>
          <a:p>
            <a:pPr lvl="0"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itchFamily="34" charset="0"/>
                <a:cs typeface="Segoe UI" pitchFamily="34" charset="0"/>
              </a:rPr>
              <a:t>303-532-5838</a:t>
            </a:r>
            <a:endParaRPr lang="en-US" dirty="0" smtClean="0">
              <a:latin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" y="5286375"/>
            <a:ext cx="1790700" cy="1190625"/>
          </a:xfrm>
          <a:prstGeom prst="rect">
            <a:avLst/>
          </a:prstGeom>
        </p:spPr>
      </p:pic>
      <p:sp>
        <p:nvSpPr>
          <p:cNvPr id="7" name="Subtitle 5"/>
          <p:cNvSpPr txBox="1">
            <a:spLocks/>
          </p:cNvSpPr>
          <p:nvPr/>
        </p:nvSpPr>
        <p:spPr>
          <a:xfrm>
            <a:off x="266700" y="304800"/>
            <a:ext cx="4916424" cy="53340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egoe UI" pitchFamily="34" charset="0"/>
                <a:cs typeface="Segoe UI" pitchFamily="34" charset="0"/>
              </a:rPr>
              <a:t>More info…</a:t>
            </a:r>
            <a:endParaRPr lang="en-US" sz="2800" dirty="0" smtClean="0">
              <a:solidFill>
                <a:schemeClr val="tx1">
                  <a:lumMod val="50000"/>
                  <a:lumOff val="50000"/>
                </a:schemeClr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81000" y="1219200"/>
            <a:ext cx="83820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800" dirty="0" smtClean="0">
              <a:solidFill>
                <a:schemeClr val="tx1">
                  <a:lumMod val="50000"/>
                  <a:lumOff val="50000"/>
                </a:schemeClr>
              </a:solidFill>
              <a:latin typeface="Segoe UI" pitchFamily="34" charset="0"/>
              <a:cs typeface="Segoe UI" pitchFamily="34" charset="0"/>
            </a:endParaRPr>
          </a:p>
          <a:p>
            <a:endParaRPr lang="en-US" sz="2800" dirty="0" smtClean="0">
              <a:solidFill>
                <a:schemeClr val="tx1">
                  <a:lumMod val="50000"/>
                  <a:lumOff val="50000"/>
                </a:schemeClr>
              </a:solidFill>
              <a:latin typeface="Segoe UI" pitchFamily="34" charset="0"/>
              <a:cs typeface="Segoe UI" pitchFamily="34" charset="0"/>
            </a:endParaRPr>
          </a:p>
          <a:p>
            <a:endParaRPr lang="en-US" sz="2800" dirty="0">
              <a:solidFill>
                <a:schemeClr val="tx1">
                  <a:lumMod val="50000"/>
                  <a:lumOff val="50000"/>
                </a:schemeClr>
              </a:solidFill>
              <a:latin typeface="Segoe UI" pitchFamily="34" charset="0"/>
              <a:cs typeface="Segoe UI" pitchFamily="34" charset="0"/>
            </a:endParaRPr>
          </a:p>
          <a:p>
            <a:endParaRPr lang="en-US" sz="2800" dirty="0" smtClean="0">
              <a:solidFill>
                <a:schemeClr val="tx1">
                  <a:lumMod val="50000"/>
                  <a:lumOff val="50000"/>
                </a:schemeClr>
              </a:solidFill>
              <a:latin typeface="Segoe UI" pitchFamily="34" charset="0"/>
              <a:cs typeface="Segoe UI" pitchFamily="34" charset="0"/>
            </a:endParaRPr>
          </a:p>
          <a:p>
            <a:pPr algn="ctr"/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egoe UI" pitchFamily="34" charset="0"/>
                <a:cs typeface="Segoe UI" pitchFamily="34" charset="0"/>
              </a:rPr>
              <a:t>http://VolareSystems.com/blog</a:t>
            </a:r>
            <a:endParaRPr lang="en-US" sz="2800" dirty="0">
              <a:solidFill>
                <a:schemeClr val="tx1">
                  <a:lumMod val="50000"/>
                  <a:lumOff val="50000"/>
                </a:schemeClr>
              </a:solidFill>
              <a:latin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485661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1524000"/>
            <a:ext cx="6460534" cy="2819400"/>
          </a:xfrm>
        </p:spPr>
      </p:pic>
      <p:sp>
        <p:nvSpPr>
          <p:cNvPr id="10" name="Rectangle 1"/>
          <p:cNvSpPr>
            <a:spLocks noChangeArrowheads="1"/>
          </p:cNvSpPr>
          <p:nvPr/>
        </p:nvSpPr>
        <p:spPr bwMode="auto">
          <a:xfrm>
            <a:off x="3733800" y="5553670"/>
            <a:ext cx="5105400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itchFamily="34" charset="0"/>
                <a:cs typeface="Segoe UI" pitchFamily="34" charset="0"/>
              </a:rPr>
              <a:t>@joe_in_denver</a:t>
            </a:r>
          </a:p>
          <a:p>
            <a:pPr algn="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itchFamily="34" charset="0"/>
                <a:cs typeface="Segoe UI" pitchFamily="34" charset="0"/>
              </a:rPr>
              <a:t>joe@volaresystems.com</a:t>
            </a:r>
          </a:p>
          <a:p>
            <a:pPr lvl="0"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itchFamily="34" charset="0"/>
                <a:cs typeface="Segoe UI" pitchFamily="34" charset="0"/>
              </a:rPr>
              <a:t>303-532-5838</a:t>
            </a:r>
            <a:endParaRPr lang="en-US" dirty="0" smtClean="0">
              <a:latin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" y="5286375"/>
            <a:ext cx="1790700" cy="119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64515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TimelineJS.gif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83502" y="533400"/>
            <a:ext cx="7750898" cy="4715908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Rectangle 1"/>
          <p:cNvSpPr>
            <a:spLocks noChangeArrowheads="1"/>
          </p:cNvSpPr>
          <p:nvPr/>
        </p:nvSpPr>
        <p:spPr bwMode="auto">
          <a:xfrm>
            <a:off x="3733800" y="5553670"/>
            <a:ext cx="5105400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itchFamily="34" charset="0"/>
                <a:cs typeface="Segoe UI" pitchFamily="34" charset="0"/>
              </a:rPr>
              <a:t>@joe_in_denver</a:t>
            </a:r>
          </a:p>
          <a:p>
            <a:pPr algn="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itchFamily="34" charset="0"/>
                <a:cs typeface="Segoe UI" pitchFamily="34" charset="0"/>
              </a:rPr>
              <a:t>joe@volaresystems.com</a:t>
            </a:r>
          </a:p>
          <a:p>
            <a:pPr lvl="0"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itchFamily="34" charset="0"/>
                <a:cs typeface="Segoe UI" pitchFamily="34" charset="0"/>
              </a:rPr>
              <a:t>303-532-5838</a:t>
            </a:r>
            <a:endParaRPr lang="en-US" dirty="0" smtClean="0">
              <a:latin typeface="Segoe UI" pitchFamily="34" charset="0"/>
              <a:cs typeface="Segoe UI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" y="5286375"/>
            <a:ext cx="1790700" cy="119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85371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40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1"/>
          <p:cNvSpPr>
            <a:spLocks noChangeArrowheads="1"/>
          </p:cNvSpPr>
          <p:nvPr/>
        </p:nvSpPr>
        <p:spPr bwMode="auto">
          <a:xfrm>
            <a:off x="3733800" y="5553670"/>
            <a:ext cx="5105400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itchFamily="34" charset="0"/>
                <a:cs typeface="Segoe UI" pitchFamily="34" charset="0"/>
              </a:rPr>
              <a:t>@joe_in_denver</a:t>
            </a:r>
          </a:p>
          <a:p>
            <a:pPr algn="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itchFamily="34" charset="0"/>
                <a:cs typeface="Segoe UI" pitchFamily="34" charset="0"/>
              </a:rPr>
              <a:t>joe@volaresystems.com</a:t>
            </a:r>
          </a:p>
          <a:p>
            <a:pPr lvl="0"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itchFamily="34" charset="0"/>
                <a:cs typeface="Segoe UI" pitchFamily="34" charset="0"/>
              </a:rPr>
              <a:t>303-532-5838</a:t>
            </a:r>
            <a:endParaRPr lang="en-US" dirty="0" smtClean="0">
              <a:latin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" y="5286375"/>
            <a:ext cx="1790700" cy="1190625"/>
          </a:xfrm>
          <a:prstGeom prst="rect">
            <a:avLst/>
          </a:prstGeom>
        </p:spPr>
      </p:pic>
      <p:sp>
        <p:nvSpPr>
          <p:cNvPr id="7" name="Subtitle 5"/>
          <p:cNvSpPr txBox="1">
            <a:spLocks/>
          </p:cNvSpPr>
          <p:nvPr/>
        </p:nvSpPr>
        <p:spPr>
          <a:xfrm>
            <a:off x="266699" y="304800"/>
            <a:ext cx="8402161" cy="53340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egoe UI" pitchFamily="34" charset="0"/>
                <a:cs typeface="Segoe UI" pitchFamily="34" charset="0"/>
              </a:rPr>
              <a:t>Add data to Google Spreadsheet template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69" y="888823"/>
            <a:ext cx="7871331" cy="4292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7366862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1"/>
          <p:cNvSpPr>
            <a:spLocks noChangeArrowheads="1"/>
          </p:cNvSpPr>
          <p:nvPr/>
        </p:nvSpPr>
        <p:spPr bwMode="auto">
          <a:xfrm>
            <a:off x="3733800" y="5553670"/>
            <a:ext cx="5105400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itchFamily="34" charset="0"/>
                <a:cs typeface="Segoe UI" pitchFamily="34" charset="0"/>
              </a:rPr>
              <a:t>@joe_in_denver</a:t>
            </a:r>
          </a:p>
          <a:p>
            <a:pPr algn="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itchFamily="34" charset="0"/>
                <a:cs typeface="Segoe UI" pitchFamily="34" charset="0"/>
              </a:rPr>
              <a:t>joe@volaresystems.com</a:t>
            </a:r>
          </a:p>
          <a:p>
            <a:pPr lvl="0"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itchFamily="34" charset="0"/>
                <a:cs typeface="Segoe UI" pitchFamily="34" charset="0"/>
              </a:rPr>
              <a:t>303-532-5838</a:t>
            </a:r>
            <a:endParaRPr lang="en-US" dirty="0" smtClean="0">
              <a:latin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" y="5286375"/>
            <a:ext cx="1790700" cy="1190625"/>
          </a:xfrm>
          <a:prstGeom prst="rect">
            <a:avLst/>
          </a:prstGeom>
        </p:spPr>
      </p:pic>
      <p:pic>
        <p:nvPicPr>
          <p:cNvPr id="1026" name="Picture 2" descr="http://timeline.verite.co/gfx/tutorial/publish_to_web/publish_to_web_small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038224"/>
            <a:ext cx="3543300" cy="3838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timeline.verite.co/gfx/tutorial/publish_to_web/publish_to_web_url_small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1143000"/>
            <a:ext cx="4325461" cy="2185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ubtitle 5"/>
          <p:cNvSpPr txBox="1">
            <a:spLocks/>
          </p:cNvSpPr>
          <p:nvPr/>
        </p:nvSpPr>
        <p:spPr>
          <a:xfrm>
            <a:off x="266700" y="304800"/>
            <a:ext cx="4916424" cy="53340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egoe UI" pitchFamily="34" charset="0"/>
                <a:cs typeface="Segoe UI" pitchFamily="34" charset="0"/>
              </a:rPr>
              <a:t>Publish and link spreadsheet</a:t>
            </a:r>
          </a:p>
        </p:txBody>
      </p:sp>
    </p:spTree>
    <p:extLst>
      <p:ext uri="{BB962C8B-B14F-4D97-AF65-F5344CB8AC3E}">
        <p14:creationId xmlns:p14="http://schemas.microsoft.com/office/powerpoint/2010/main" val="197133018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1"/>
          <p:cNvSpPr>
            <a:spLocks noChangeArrowheads="1"/>
          </p:cNvSpPr>
          <p:nvPr/>
        </p:nvSpPr>
        <p:spPr bwMode="auto">
          <a:xfrm>
            <a:off x="3733800" y="5553670"/>
            <a:ext cx="5105400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itchFamily="34" charset="0"/>
                <a:cs typeface="Segoe UI" pitchFamily="34" charset="0"/>
              </a:rPr>
              <a:t>@joe_in_denver</a:t>
            </a:r>
          </a:p>
          <a:p>
            <a:pPr algn="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itchFamily="34" charset="0"/>
                <a:cs typeface="Segoe UI" pitchFamily="34" charset="0"/>
              </a:rPr>
              <a:t>joe@volaresystems.com</a:t>
            </a:r>
          </a:p>
          <a:p>
            <a:pPr lvl="0"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itchFamily="34" charset="0"/>
                <a:cs typeface="Segoe UI" pitchFamily="34" charset="0"/>
              </a:rPr>
              <a:t>303-532-5838</a:t>
            </a:r>
            <a:endParaRPr lang="en-US" dirty="0" smtClean="0">
              <a:latin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" y="5286375"/>
            <a:ext cx="1790700" cy="1190625"/>
          </a:xfrm>
          <a:prstGeom prst="rect">
            <a:avLst/>
          </a:prstGeom>
        </p:spPr>
      </p:pic>
      <p:sp>
        <p:nvSpPr>
          <p:cNvPr id="7" name="Subtitle 5"/>
          <p:cNvSpPr txBox="1">
            <a:spLocks/>
          </p:cNvSpPr>
          <p:nvPr/>
        </p:nvSpPr>
        <p:spPr>
          <a:xfrm>
            <a:off x="266700" y="304800"/>
            <a:ext cx="4916424" cy="53340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egoe UI" pitchFamily="34" charset="0"/>
                <a:cs typeface="Segoe UI" pitchFamily="34" charset="0"/>
              </a:rPr>
              <a:t>Paste the </a:t>
            </a:r>
            <a:r>
              <a:rPr lang="en-US" sz="28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Segoe UI" pitchFamily="34" charset="0"/>
                <a:cs typeface="Segoe UI" pitchFamily="34" charset="0"/>
              </a:rPr>
              <a:t>iframe</a:t>
            </a:r>
            <a:endParaRPr lang="en-US" sz="2800" dirty="0" smtClean="0">
              <a:solidFill>
                <a:schemeClr val="tx1">
                  <a:lumMod val="50000"/>
                  <a:lumOff val="50000"/>
                </a:schemeClr>
              </a:solidFill>
              <a:latin typeface="Segoe UI" pitchFamily="34" charset="0"/>
              <a:cs typeface="Segoe UI" pitchFamily="34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563" y="2133600"/>
            <a:ext cx="8523287" cy="140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8745589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1"/>
          <p:cNvSpPr>
            <a:spLocks noChangeArrowheads="1"/>
          </p:cNvSpPr>
          <p:nvPr/>
        </p:nvSpPr>
        <p:spPr bwMode="auto">
          <a:xfrm>
            <a:off x="3733800" y="5553670"/>
            <a:ext cx="5105400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itchFamily="34" charset="0"/>
                <a:cs typeface="Segoe UI" pitchFamily="34" charset="0"/>
              </a:rPr>
              <a:t>@joe_in_denver</a:t>
            </a:r>
          </a:p>
          <a:p>
            <a:pPr algn="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itchFamily="34" charset="0"/>
                <a:cs typeface="Segoe UI" pitchFamily="34" charset="0"/>
              </a:rPr>
              <a:t>joe@volaresystems.com</a:t>
            </a:r>
          </a:p>
          <a:p>
            <a:pPr lvl="0"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itchFamily="34" charset="0"/>
                <a:cs typeface="Segoe UI" pitchFamily="34" charset="0"/>
              </a:rPr>
              <a:t>303-532-5838</a:t>
            </a:r>
            <a:endParaRPr lang="en-US" dirty="0" smtClean="0">
              <a:latin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" y="5286375"/>
            <a:ext cx="1790700" cy="1190625"/>
          </a:xfrm>
          <a:prstGeom prst="rect">
            <a:avLst/>
          </a:prstGeom>
        </p:spPr>
      </p:pic>
      <p:sp>
        <p:nvSpPr>
          <p:cNvPr id="7" name="Subtitle 5"/>
          <p:cNvSpPr txBox="1">
            <a:spLocks/>
          </p:cNvSpPr>
          <p:nvPr/>
        </p:nvSpPr>
        <p:spPr>
          <a:xfrm>
            <a:off x="266700" y="304800"/>
            <a:ext cx="4916424" cy="53340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800" dirty="0" smtClean="0">
              <a:solidFill>
                <a:schemeClr val="tx1">
                  <a:lumMod val="50000"/>
                  <a:lumOff val="50000"/>
                </a:schemeClr>
              </a:solidFill>
              <a:latin typeface="Segoe UI" pitchFamily="34" charset="0"/>
              <a:cs typeface="Segoe UI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0"/>
            <a:ext cx="518160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89136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1"/>
          <p:cNvSpPr>
            <a:spLocks noChangeArrowheads="1"/>
          </p:cNvSpPr>
          <p:nvPr/>
        </p:nvSpPr>
        <p:spPr bwMode="auto">
          <a:xfrm>
            <a:off x="3733800" y="5553670"/>
            <a:ext cx="5105400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itchFamily="34" charset="0"/>
                <a:cs typeface="Segoe UI" pitchFamily="34" charset="0"/>
              </a:rPr>
              <a:t>@joe_in_denver</a:t>
            </a:r>
          </a:p>
          <a:p>
            <a:pPr algn="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itchFamily="34" charset="0"/>
                <a:cs typeface="Segoe UI" pitchFamily="34" charset="0"/>
              </a:rPr>
              <a:t>joe@volaresystems.com</a:t>
            </a:r>
          </a:p>
          <a:p>
            <a:pPr lvl="0"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itchFamily="34" charset="0"/>
                <a:cs typeface="Segoe UI" pitchFamily="34" charset="0"/>
              </a:rPr>
              <a:t>303-532-5838</a:t>
            </a:r>
            <a:endParaRPr lang="en-US" dirty="0" smtClean="0">
              <a:latin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" y="5286375"/>
            <a:ext cx="1790700" cy="1190625"/>
          </a:xfrm>
          <a:prstGeom prst="rect">
            <a:avLst/>
          </a:prstGeom>
        </p:spPr>
      </p:pic>
      <p:sp>
        <p:nvSpPr>
          <p:cNvPr id="7" name="Subtitle 5"/>
          <p:cNvSpPr txBox="1">
            <a:spLocks/>
          </p:cNvSpPr>
          <p:nvPr/>
        </p:nvSpPr>
        <p:spPr>
          <a:xfrm>
            <a:off x="266700" y="304800"/>
            <a:ext cx="4916424" cy="53340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egoe UI" pitchFamily="34" charset="0"/>
                <a:cs typeface="Segoe UI" pitchFamily="34" charset="0"/>
              </a:rPr>
              <a:t>Or, code it with JavaScript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807721"/>
            <a:ext cx="8382000" cy="44184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3545178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1"/>
          <p:cNvSpPr>
            <a:spLocks noChangeArrowheads="1"/>
          </p:cNvSpPr>
          <p:nvPr/>
        </p:nvSpPr>
        <p:spPr bwMode="auto">
          <a:xfrm>
            <a:off x="3733800" y="5553670"/>
            <a:ext cx="5105400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itchFamily="34" charset="0"/>
                <a:cs typeface="Segoe UI" pitchFamily="34" charset="0"/>
              </a:rPr>
              <a:t>@joe_in_denver</a:t>
            </a:r>
          </a:p>
          <a:p>
            <a:pPr algn="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itchFamily="34" charset="0"/>
                <a:cs typeface="Segoe UI" pitchFamily="34" charset="0"/>
              </a:rPr>
              <a:t>joe@volaresystems.com</a:t>
            </a:r>
          </a:p>
          <a:p>
            <a:pPr lvl="0"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itchFamily="34" charset="0"/>
                <a:cs typeface="Segoe UI" pitchFamily="34" charset="0"/>
              </a:rPr>
              <a:t>303-532-5838</a:t>
            </a:r>
            <a:endParaRPr lang="en-US" dirty="0" smtClean="0">
              <a:latin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" y="5286375"/>
            <a:ext cx="1790700" cy="1190625"/>
          </a:xfrm>
          <a:prstGeom prst="rect">
            <a:avLst/>
          </a:prstGeom>
        </p:spPr>
      </p:pic>
      <p:sp>
        <p:nvSpPr>
          <p:cNvPr id="7" name="Subtitle 5"/>
          <p:cNvSpPr txBox="1">
            <a:spLocks/>
          </p:cNvSpPr>
          <p:nvPr/>
        </p:nvSpPr>
        <p:spPr>
          <a:xfrm>
            <a:off x="266700" y="304800"/>
            <a:ext cx="4916424" cy="53340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egoe UI" pitchFamily="34" charset="0"/>
                <a:cs typeface="Segoe UI" pitchFamily="34" charset="0"/>
              </a:rPr>
              <a:t>Other details…</a:t>
            </a:r>
          </a:p>
        </p:txBody>
      </p:sp>
      <p:sp>
        <p:nvSpPr>
          <p:cNvPr id="2" name="Rectangle 1"/>
          <p:cNvSpPr/>
          <p:nvPr/>
        </p:nvSpPr>
        <p:spPr>
          <a:xfrm>
            <a:off x="381000" y="1219200"/>
            <a:ext cx="8382000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egoe UI" pitchFamily="34" charset="0"/>
                <a:cs typeface="Segoe UI" pitchFamily="34" charset="0"/>
              </a:rPr>
              <a:t>Works with modern browsers and IE8+</a:t>
            </a:r>
          </a:p>
          <a:p>
            <a:pPr marL="285750" indent="-285750">
              <a:buFont typeface="Arial" pitchFamily="34" charset="0"/>
              <a:buChar char="•"/>
            </a:pPr>
            <a:endParaRPr lang="en-US" sz="2800" dirty="0" smtClean="0">
              <a:solidFill>
                <a:schemeClr val="tx1">
                  <a:lumMod val="50000"/>
                  <a:lumOff val="50000"/>
                </a:schemeClr>
              </a:solidFill>
              <a:latin typeface="Segoe UI" pitchFamily="34" charset="0"/>
              <a:cs typeface="Segoe UI" pitchFamily="34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egoe UI" pitchFamily="34" charset="0"/>
                <a:cs typeface="Segoe UI" pitchFamily="34" charset="0"/>
              </a:rPr>
              <a:t>More than 20-30 items in your timeline will slow it down</a:t>
            </a:r>
          </a:p>
          <a:p>
            <a:pPr marL="285750" indent="-285750">
              <a:buFont typeface="Arial" pitchFamily="34" charset="0"/>
              <a:buChar char="•"/>
            </a:pPr>
            <a:endParaRPr lang="en-US" sz="2800" dirty="0" smtClean="0">
              <a:solidFill>
                <a:schemeClr val="tx1">
                  <a:lumMod val="50000"/>
                  <a:lumOff val="50000"/>
                </a:schemeClr>
              </a:solidFill>
              <a:latin typeface="Segoe UI" pitchFamily="34" charset="0"/>
              <a:cs typeface="Segoe UI" pitchFamily="34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egoe UI" pitchFamily="34" charset="0"/>
                <a:cs typeface="Segoe UI" pitchFamily="34" charset="0"/>
              </a:rPr>
              <a:t>Licensing is Mozilla Public License, v2.0</a:t>
            </a:r>
          </a:p>
          <a:p>
            <a:pPr marL="285750" indent="-285750">
              <a:buFont typeface="Arial" pitchFamily="34" charset="0"/>
              <a:buChar char="•"/>
            </a:pPr>
            <a:endParaRPr lang="en-US" sz="2800" dirty="0" smtClean="0">
              <a:solidFill>
                <a:schemeClr val="tx1">
                  <a:lumMod val="50000"/>
                  <a:lumOff val="50000"/>
                </a:schemeClr>
              </a:solidFill>
              <a:latin typeface="Segoe UI" pitchFamily="34" charset="0"/>
              <a:cs typeface="Segoe UI" pitchFamily="34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egoe UI" pitchFamily="34" charset="0"/>
                <a:cs typeface="Segoe UI" pitchFamily="34" charset="0"/>
              </a:rPr>
              <a:t>Open source with source code on GitHub</a:t>
            </a:r>
            <a:endParaRPr lang="en-US" sz="2800" dirty="0">
              <a:solidFill>
                <a:schemeClr val="tx1">
                  <a:lumMod val="50000"/>
                  <a:lumOff val="50000"/>
                </a:schemeClr>
              </a:solidFill>
              <a:latin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475300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25147</TotalTime>
  <Words>100</Words>
  <Application>Microsoft Office PowerPoint</Application>
  <PresentationFormat>On-screen Show (4:3)</PresentationFormat>
  <Paragraphs>51</Paragraphs>
  <Slides>10</Slides>
  <Notes>0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Office Theme</vt:lpstr>
      <vt:lpstr>Adding a timeline to your web app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ASP.NET MVC</dc:title>
  <dc:creator>Darien Wilson</dc:creator>
  <cp:lastModifiedBy>Joe Wilson</cp:lastModifiedBy>
  <cp:revision>277</cp:revision>
  <dcterms:created xsi:type="dcterms:W3CDTF">2009-10-08T15:38:57Z</dcterms:created>
  <dcterms:modified xsi:type="dcterms:W3CDTF">2013-05-14T01:47:59Z</dcterms:modified>
</cp:coreProperties>
</file>